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8168E-EF1E-48F7-B08F-FD52AF2623AE}" type="datetimeFigureOut">
              <a:rPr lang="en-US" smtClean="0"/>
              <a:t>10/27/2011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8DD2F-E368-46A5-BA6D-710B0501B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4341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8168E-EF1E-48F7-B08F-FD52AF2623AE}" type="datetimeFigureOut">
              <a:rPr lang="en-US" smtClean="0"/>
              <a:t>10/27/2011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8DD2F-E368-46A5-BA6D-710B0501B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142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8168E-EF1E-48F7-B08F-FD52AF2623AE}" type="datetimeFigureOut">
              <a:rPr lang="en-US" smtClean="0"/>
              <a:t>10/27/2011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8DD2F-E368-46A5-BA6D-710B0501B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832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8168E-EF1E-48F7-B08F-FD52AF2623AE}" type="datetimeFigureOut">
              <a:rPr lang="en-US" smtClean="0"/>
              <a:t>10/27/2011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8DD2F-E368-46A5-BA6D-710B0501B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626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8168E-EF1E-48F7-B08F-FD52AF2623AE}" type="datetimeFigureOut">
              <a:rPr lang="en-US" smtClean="0"/>
              <a:t>10/27/2011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8DD2F-E368-46A5-BA6D-710B0501B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94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8168E-EF1E-48F7-B08F-FD52AF2623AE}" type="datetimeFigureOut">
              <a:rPr lang="en-US" smtClean="0"/>
              <a:t>10/27/2011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8DD2F-E368-46A5-BA6D-710B0501B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42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8168E-EF1E-48F7-B08F-FD52AF2623AE}" type="datetimeFigureOut">
              <a:rPr lang="en-US" smtClean="0"/>
              <a:t>10/27/2011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8DD2F-E368-46A5-BA6D-710B0501B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8652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8168E-EF1E-48F7-B08F-FD52AF2623AE}" type="datetimeFigureOut">
              <a:rPr lang="en-US" smtClean="0"/>
              <a:t>10/27/2011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8DD2F-E368-46A5-BA6D-710B0501B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92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8168E-EF1E-48F7-B08F-FD52AF2623AE}" type="datetimeFigureOut">
              <a:rPr lang="en-US" smtClean="0"/>
              <a:t>10/27/2011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8DD2F-E368-46A5-BA6D-710B0501B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099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8168E-EF1E-48F7-B08F-FD52AF2623AE}" type="datetimeFigureOut">
              <a:rPr lang="en-US" smtClean="0"/>
              <a:t>10/27/2011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8DD2F-E368-46A5-BA6D-710B0501B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766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8168E-EF1E-48F7-B08F-FD52AF2623AE}" type="datetimeFigureOut">
              <a:rPr lang="en-US" smtClean="0"/>
              <a:t>10/27/2011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8DD2F-E368-46A5-BA6D-710B0501B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439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F8168E-EF1E-48F7-B08F-FD52AF2623AE}" type="datetimeFigureOut">
              <a:rPr lang="en-US" smtClean="0"/>
              <a:t>10/27/2011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48DD2F-E368-46A5-BA6D-710B0501B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453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B2umsVDEmew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75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52400"/>
            <a:ext cx="7772400" cy="65532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reflection stA="0" endPos="65000" dist="508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43400"/>
            <a:ext cx="6400800" cy="1752600"/>
          </a:xfrm>
        </p:spPr>
        <p:txBody>
          <a:bodyPr/>
          <a:lstStyle/>
          <a:p>
            <a:r>
              <a:rPr lang="en-US" b="1" dirty="0" smtClean="0">
                <a:latin typeface="Tempus Sans ITC" pitchFamily="82" charset="0"/>
              </a:rPr>
              <a:t>The Power of Estimation</a:t>
            </a:r>
            <a:endParaRPr lang="en-US" b="1" dirty="0">
              <a:latin typeface="Tempus Sans ITC" pitchFamily="82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514600"/>
            <a:ext cx="7772400" cy="1470025"/>
          </a:xfrm>
        </p:spPr>
        <p:txBody>
          <a:bodyPr>
            <a:normAutofit/>
          </a:bodyPr>
          <a:lstStyle/>
          <a:p>
            <a:r>
              <a:rPr lang="en-US" sz="4800" dirty="0" smtClean="0">
                <a:latin typeface="Segoe Script" pitchFamily="34" charset="0"/>
              </a:rPr>
              <a:t>Fantastic Fermi Friday</a:t>
            </a:r>
            <a:endParaRPr lang="en-US" sz="4800" dirty="0">
              <a:latin typeface="Segoe Scrip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6758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75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1771"/>
            <a:ext cx="7772400" cy="65532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reflection stA="0" endPos="65000" dist="508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712037"/>
            <a:ext cx="4090492" cy="2667000"/>
          </a:xfrm>
          <a:prstGeom prst="rect">
            <a:avLst/>
          </a:prstGeom>
          <a:noFill/>
          <a:ln w="28575">
            <a:solidFill>
              <a:schemeClr val="accent4">
                <a:lumMod val="7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638300"/>
            <a:ext cx="4169606" cy="3124200"/>
          </a:xfrm>
          <a:prstGeom prst="rect">
            <a:avLst/>
          </a:prstGeom>
          <a:noFill/>
          <a:ln w="38100">
            <a:solidFill>
              <a:schemeClr val="accent4">
                <a:lumMod val="7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96686" y="4953000"/>
            <a:ext cx="3886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Segoe Script" pitchFamily="34" charset="0"/>
              </a:rPr>
              <a:t>Enrico Fermi  1901-1954</a:t>
            </a:r>
          </a:p>
          <a:p>
            <a:pPr algn="ctr"/>
            <a:r>
              <a:rPr lang="en-US" dirty="0" smtClean="0">
                <a:latin typeface="Segoe Script" pitchFamily="34" charset="0"/>
              </a:rPr>
              <a:t>Theoretical Physicist</a:t>
            </a:r>
          </a:p>
          <a:p>
            <a:endParaRPr lang="en-US" dirty="0">
              <a:latin typeface="Segoe Script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38993" y="3581400"/>
            <a:ext cx="34472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Segoe Script" pitchFamily="34" charset="0"/>
              </a:rPr>
              <a:t>Fermi Lab: </a:t>
            </a:r>
          </a:p>
          <a:p>
            <a:pPr algn="ctr"/>
            <a:r>
              <a:rPr lang="en-US" dirty="0" smtClean="0">
                <a:latin typeface="Segoe Script" pitchFamily="34" charset="0"/>
              </a:rPr>
              <a:t>Home of the </a:t>
            </a:r>
            <a:r>
              <a:rPr lang="en-US" dirty="0" err="1" smtClean="0">
                <a:latin typeface="Segoe Script" pitchFamily="34" charset="0"/>
              </a:rPr>
              <a:t>Tevatron</a:t>
            </a:r>
            <a:endParaRPr lang="en-US" dirty="0" smtClean="0">
              <a:latin typeface="Segoe Script" pitchFamily="34" charset="0"/>
            </a:endParaRPr>
          </a:p>
          <a:p>
            <a:endParaRPr lang="en-US" dirty="0">
              <a:latin typeface="Segoe Scrip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931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100942" y="4767943"/>
            <a:ext cx="50608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/>
              </a:rPr>
              <a:t>http://www.youtube.com/watch?v=B2umsVDEmew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209799" y="614886"/>
            <a:ext cx="49084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Segoe Script" pitchFamily="34" charset="0"/>
              </a:rPr>
              <a:t>Fermi Questions</a:t>
            </a:r>
            <a:endParaRPr lang="en-US" sz="4000" dirty="0">
              <a:latin typeface="Segoe Script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57400" y="1447800"/>
            <a:ext cx="6858000" cy="28700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dirty="0" smtClean="0"/>
          </a:p>
          <a:p>
            <a:r>
              <a:rPr lang="en-US" dirty="0" smtClean="0"/>
              <a:t>How many piano tuners are there in NY city?</a:t>
            </a:r>
          </a:p>
          <a:p>
            <a:endParaRPr lang="en-US" sz="1000" dirty="0" smtClean="0"/>
          </a:p>
          <a:p>
            <a:r>
              <a:rPr lang="en-US" dirty="0" smtClean="0"/>
              <a:t>How many dump truck loads would it take to cart away Mt. Everest? </a:t>
            </a:r>
          </a:p>
          <a:p>
            <a:endParaRPr lang="en-US" sz="1400" dirty="0" smtClean="0"/>
          </a:p>
          <a:p>
            <a:r>
              <a:rPr lang="en-US" dirty="0" smtClean="0"/>
              <a:t>How many pieces of popcorn does it take to fill a room?</a:t>
            </a:r>
          </a:p>
          <a:p>
            <a:endParaRPr lang="en-US" sz="1050" dirty="0" smtClean="0"/>
          </a:p>
          <a:p>
            <a:r>
              <a:rPr lang="en-US" dirty="0" smtClean="0"/>
              <a:t>How much carbon dioxide does a square meter of a forest remove from the atmosphere each year?</a:t>
            </a:r>
          </a:p>
          <a:p>
            <a:endParaRPr lang="en-US" dirty="0" smtClean="0"/>
          </a:p>
          <a:p>
            <a:r>
              <a:rPr lang="en-US" dirty="0" smtClean="0">
                <a:effectLst/>
              </a:rPr>
              <a:t>How many pieces of paper could a package of lead cover?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1674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9715"/>
            <a:ext cx="9143999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613095" y="228600"/>
            <a:ext cx="49084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Segoe Script" pitchFamily="34" charset="0"/>
              </a:rPr>
              <a:t>The Process</a:t>
            </a:r>
            <a:endParaRPr lang="en-US" sz="4000" dirty="0">
              <a:latin typeface="Segoe Script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64010" y="947686"/>
            <a:ext cx="6858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/>
              <a:t>Identify factors needed to calculate the answer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/>
              <a:t>For those factors that are not easy to estimate, break them down further into factors that can be reasonably estimated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757" y="2448502"/>
            <a:ext cx="5715000" cy="1646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04757" y="2057400"/>
            <a:ext cx="82392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How many hot dogs are consumed at  major league baseball games during a season?</a:t>
            </a:r>
            <a:endParaRPr 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4072937"/>
            <a:ext cx="4876800" cy="265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51164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1" y="2987364"/>
            <a:ext cx="4876800" cy="2656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459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137</Words>
  <Application>Microsoft Office PowerPoint</Application>
  <PresentationFormat>On-screen Show (4:3)</PresentationFormat>
  <Paragraphs>22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Fantastic Fermi Friday</vt:lpstr>
      <vt:lpstr>PowerPoint Presentation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Fantastic Fermi Friday</dc:title>
  <dc:creator>Dawn</dc:creator>
  <cp:lastModifiedBy>Dawn</cp:lastModifiedBy>
  <cp:revision>8</cp:revision>
  <dcterms:created xsi:type="dcterms:W3CDTF">2011-10-28T00:27:48Z</dcterms:created>
  <dcterms:modified xsi:type="dcterms:W3CDTF">2011-10-28T02:05:26Z</dcterms:modified>
</cp:coreProperties>
</file>